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3" r:id="rId1"/>
  </p:sldMasterIdLst>
  <p:sldIdLst>
    <p:sldId id="450" r:id="rId2"/>
    <p:sldId id="446" r:id="rId3"/>
    <p:sldId id="461" r:id="rId4"/>
    <p:sldId id="385" r:id="rId5"/>
    <p:sldId id="436" r:id="rId6"/>
    <p:sldId id="459" r:id="rId7"/>
    <p:sldId id="465" r:id="rId8"/>
    <p:sldId id="440" r:id="rId9"/>
    <p:sldId id="463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Garamond" panose="02020404030301010803" pitchFamily="18" charset="0"/>
      <p:regular r:id="rId15"/>
      <p:bold r:id="rId16"/>
      <p:italic r:id="rId17"/>
    </p:embeddedFont>
    <p:embeddedFont>
      <p:font typeface="Modern No. 20" panose="02070704070505020303" pitchFamily="18" charset="0"/>
      <p:regular r:id="rId18"/>
    </p:embeddedFont>
    <p:embeddedFont>
      <p:font typeface="Wingdings 3" panose="05040102010807070707" pitchFamily="18" charset="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CA556"/>
    <a:srgbClr val="604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AACE80-0808-4F41-9B18-7A80C3A01C29}" v="10" dt="2021-06-09T01:26:34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AF9BF-00A2-4054-9413-D8AC48406B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B9F26C0-2B70-4E68-BD54-F339677E28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Small groups Projects</a:t>
          </a:r>
          <a:endParaRPr lang="en-US" dirty="0"/>
        </a:p>
      </dgm:t>
    </dgm:pt>
    <dgm:pt modelId="{CDDEEB6A-498A-4474-B6F5-AAA397D0811D}" type="parTrans" cxnId="{CD19D167-FD0E-4E35-BD3C-B129D41944B1}">
      <dgm:prSet/>
      <dgm:spPr/>
      <dgm:t>
        <a:bodyPr/>
        <a:lstStyle/>
        <a:p>
          <a:endParaRPr lang="en-US"/>
        </a:p>
      </dgm:t>
    </dgm:pt>
    <dgm:pt modelId="{332FE363-5171-4626-98FD-6D7F8167C318}" type="sibTrans" cxnId="{CD19D167-FD0E-4E35-BD3C-B129D41944B1}">
      <dgm:prSet/>
      <dgm:spPr/>
      <dgm:t>
        <a:bodyPr/>
        <a:lstStyle/>
        <a:p>
          <a:endParaRPr lang="en-US"/>
        </a:p>
      </dgm:t>
    </dgm:pt>
    <dgm:pt modelId="{6D162CED-8CD0-4D44-B37D-DB0C1D382D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Teaching &amp; </a:t>
          </a:r>
          <a:br>
            <a:rPr lang="en-US" dirty="0"/>
          </a:br>
          <a:r>
            <a:rPr lang="en-US" dirty="0"/>
            <a:t>Large Group Discussion</a:t>
          </a:r>
        </a:p>
      </dgm:t>
    </dgm:pt>
    <dgm:pt modelId="{3057190E-BA05-4C3E-8FC1-ECC134619503}" type="parTrans" cxnId="{56D7F71A-5922-4933-B345-10871E7A0219}">
      <dgm:prSet/>
      <dgm:spPr/>
      <dgm:t>
        <a:bodyPr/>
        <a:lstStyle/>
        <a:p>
          <a:endParaRPr lang="en-US"/>
        </a:p>
      </dgm:t>
    </dgm:pt>
    <dgm:pt modelId="{AC44D82C-3052-457B-BE04-4AF395C04A63}" type="sibTrans" cxnId="{56D7F71A-5922-4933-B345-10871E7A0219}">
      <dgm:prSet/>
      <dgm:spPr/>
      <dgm:t>
        <a:bodyPr/>
        <a:lstStyle/>
        <a:p>
          <a:endParaRPr lang="en-US"/>
        </a:p>
      </dgm:t>
    </dgm:pt>
    <dgm:pt modelId="{24A6C914-AE07-47EC-9986-1D6D9E3E62A0}" type="pres">
      <dgm:prSet presAssocID="{6FFAF9BF-00A2-4054-9413-D8AC48406BB2}" presName="root" presStyleCnt="0">
        <dgm:presLayoutVars>
          <dgm:dir/>
          <dgm:resizeHandles val="exact"/>
        </dgm:presLayoutVars>
      </dgm:prSet>
      <dgm:spPr/>
    </dgm:pt>
    <dgm:pt modelId="{7DC7FD50-1999-480F-BB63-D22A6F949502}" type="pres">
      <dgm:prSet presAssocID="{9B9F26C0-2B70-4E68-BD54-F339677E2824}" presName="compNode" presStyleCnt="0"/>
      <dgm:spPr/>
    </dgm:pt>
    <dgm:pt modelId="{CBB5BE7A-51CE-4DAA-8F28-51BC799BB9D7}" type="pres">
      <dgm:prSet presAssocID="{9B9F26C0-2B70-4E68-BD54-F339677E2824}" presName="bgRect" presStyleLbl="bgShp" presStyleIdx="0" presStyleCnt="2"/>
      <dgm:spPr/>
    </dgm:pt>
    <dgm:pt modelId="{557C7964-4306-41DE-B52E-268E046B43A5}" type="pres">
      <dgm:prSet presAssocID="{9B9F26C0-2B70-4E68-BD54-F339677E282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 RTL"/>
        </a:ext>
      </dgm:extLst>
    </dgm:pt>
    <dgm:pt modelId="{A514B6E0-14F5-44B7-848A-870EF9AB2D5E}" type="pres">
      <dgm:prSet presAssocID="{9B9F26C0-2B70-4E68-BD54-F339677E2824}" presName="spaceRect" presStyleCnt="0"/>
      <dgm:spPr/>
    </dgm:pt>
    <dgm:pt modelId="{8CAD6207-70E3-41E2-BF9D-9D1D66C36045}" type="pres">
      <dgm:prSet presAssocID="{9B9F26C0-2B70-4E68-BD54-F339677E2824}" presName="parTx" presStyleLbl="revTx" presStyleIdx="0" presStyleCnt="2">
        <dgm:presLayoutVars>
          <dgm:chMax val="0"/>
          <dgm:chPref val="0"/>
        </dgm:presLayoutVars>
      </dgm:prSet>
      <dgm:spPr/>
    </dgm:pt>
    <dgm:pt modelId="{1947BD8F-DE05-4EED-8B89-6463F24E5F09}" type="pres">
      <dgm:prSet presAssocID="{332FE363-5171-4626-98FD-6D7F8167C318}" presName="sibTrans" presStyleCnt="0"/>
      <dgm:spPr/>
    </dgm:pt>
    <dgm:pt modelId="{66EA2B20-4DEE-4C9F-93B4-2E5CD5CA783B}" type="pres">
      <dgm:prSet presAssocID="{6D162CED-8CD0-4D44-B37D-DB0C1D382DF4}" presName="compNode" presStyleCnt="0"/>
      <dgm:spPr/>
    </dgm:pt>
    <dgm:pt modelId="{A30463F4-B02F-4C8D-B87B-27BC44E43D04}" type="pres">
      <dgm:prSet presAssocID="{6D162CED-8CD0-4D44-B37D-DB0C1D382DF4}" presName="bgRect" presStyleLbl="bgShp" presStyleIdx="1" presStyleCnt="2" custLinFactNeighborX="-11842" custLinFactNeighborY="3641"/>
      <dgm:spPr/>
    </dgm:pt>
    <dgm:pt modelId="{5FC4B78A-CE53-4A3E-B55B-7A73240A6A7E}" type="pres">
      <dgm:prSet presAssocID="{6D162CED-8CD0-4D44-B37D-DB0C1D382DF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D5FC5E9-A077-4845-A64A-C9FE65DE06BA}" type="pres">
      <dgm:prSet presAssocID="{6D162CED-8CD0-4D44-B37D-DB0C1D382DF4}" presName="spaceRect" presStyleCnt="0"/>
      <dgm:spPr/>
    </dgm:pt>
    <dgm:pt modelId="{86525F54-8AF3-4F64-8E1B-E3164883FBD6}" type="pres">
      <dgm:prSet presAssocID="{6D162CED-8CD0-4D44-B37D-DB0C1D382DF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6D7F71A-5922-4933-B345-10871E7A0219}" srcId="{6FFAF9BF-00A2-4054-9413-D8AC48406BB2}" destId="{6D162CED-8CD0-4D44-B37D-DB0C1D382DF4}" srcOrd="1" destOrd="0" parTransId="{3057190E-BA05-4C3E-8FC1-ECC134619503}" sibTransId="{AC44D82C-3052-457B-BE04-4AF395C04A63}"/>
    <dgm:cxn modelId="{8C856545-3CB2-4E25-91ED-E17A1E5E6C3C}" type="presOf" srcId="{6D162CED-8CD0-4D44-B37D-DB0C1D382DF4}" destId="{86525F54-8AF3-4F64-8E1B-E3164883FBD6}" srcOrd="0" destOrd="0" presId="urn:microsoft.com/office/officeart/2018/2/layout/IconVerticalSolidList"/>
    <dgm:cxn modelId="{CD19D167-FD0E-4E35-BD3C-B129D41944B1}" srcId="{6FFAF9BF-00A2-4054-9413-D8AC48406BB2}" destId="{9B9F26C0-2B70-4E68-BD54-F339677E2824}" srcOrd="0" destOrd="0" parTransId="{CDDEEB6A-498A-4474-B6F5-AAA397D0811D}" sibTransId="{332FE363-5171-4626-98FD-6D7F8167C318}"/>
    <dgm:cxn modelId="{AED25E84-853A-4F00-BF6F-8E53D281E148}" type="presOf" srcId="{9B9F26C0-2B70-4E68-BD54-F339677E2824}" destId="{8CAD6207-70E3-41E2-BF9D-9D1D66C36045}" srcOrd="0" destOrd="0" presId="urn:microsoft.com/office/officeart/2018/2/layout/IconVerticalSolidList"/>
    <dgm:cxn modelId="{1194ABA2-5C69-4ADE-9EFD-3390FFA2045A}" type="presOf" srcId="{6FFAF9BF-00A2-4054-9413-D8AC48406BB2}" destId="{24A6C914-AE07-47EC-9986-1D6D9E3E62A0}" srcOrd="0" destOrd="0" presId="urn:microsoft.com/office/officeart/2018/2/layout/IconVerticalSolidList"/>
    <dgm:cxn modelId="{44AA20A5-55F2-43F6-990F-1C6CC188F040}" type="presParOf" srcId="{24A6C914-AE07-47EC-9986-1D6D9E3E62A0}" destId="{7DC7FD50-1999-480F-BB63-D22A6F949502}" srcOrd="0" destOrd="0" presId="urn:microsoft.com/office/officeart/2018/2/layout/IconVerticalSolidList"/>
    <dgm:cxn modelId="{565D9003-7D1A-4685-9232-1AE361CC99FA}" type="presParOf" srcId="{7DC7FD50-1999-480F-BB63-D22A6F949502}" destId="{CBB5BE7A-51CE-4DAA-8F28-51BC799BB9D7}" srcOrd="0" destOrd="0" presId="urn:microsoft.com/office/officeart/2018/2/layout/IconVerticalSolidList"/>
    <dgm:cxn modelId="{433872B0-3C1C-4432-9C55-3565EA71C6C5}" type="presParOf" srcId="{7DC7FD50-1999-480F-BB63-D22A6F949502}" destId="{557C7964-4306-41DE-B52E-268E046B43A5}" srcOrd="1" destOrd="0" presId="urn:microsoft.com/office/officeart/2018/2/layout/IconVerticalSolidList"/>
    <dgm:cxn modelId="{09F2DFB6-2D11-4728-B80E-1E10A6AFA82D}" type="presParOf" srcId="{7DC7FD50-1999-480F-BB63-D22A6F949502}" destId="{A514B6E0-14F5-44B7-848A-870EF9AB2D5E}" srcOrd="2" destOrd="0" presId="urn:microsoft.com/office/officeart/2018/2/layout/IconVerticalSolidList"/>
    <dgm:cxn modelId="{4341D847-F0DB-47BC-A597-505EE3784B6D}" type="presParOf" srcId="{7DC7FD50-1999-480F-BB63-D22A6F949502}" destId="{8CAD6207-70E3-41E2-BF9D-9D1D66C36045}" srcOrd="3" destOrd="0" presId="urn:microsoft.com/office/officeart/2018/2/layout/IconVerticalSolidList"/>
    <dgm:cxn modelId="{9CB5618E-3698-4F16-A806-9127AB096117}" type="presParOf" srcId="{24A6C914-AE07-47EC-9986-1D6D9E3E62A0}" destId="{1947BD8F-DE05-4EED-8B89-6463F24E5F09}" srcOrd="1" destOrd="0" presId="urn:microsoft.com/office/officeart/2018/2/layout/IconVerticalSolidList"/>
    <dgm:cxn modelId="{9A868FF6-A384-45AF-BA07-87EF0A468D69}" type="presParOf" srcId="{24A6C914-AE07-47EC-9986-1D6D9E3E62A0}" destId="{66EA2B20-4DEE-4C9F-93B4-2E5CD5CA783B}" srcOrd="2" destOrd="0" presId="urn:microsoft.com/office/officeart/2018/2/layout/IconVerticalSolidList"/>
    <dgm:cxn modelId="{AC1C8468-CA66-4E93-8DD4-86172876CD39}" type="presParOf" srcId="{66EA2B20-4DEE-4C9F-93B4-2E5CD5CA783B}" destId="{A30463F4-B02F-4C8D-B87B-27BC44E43D04}" srcOrd="0" destOrd="0" presId="urn:microsoft.com/office/officeart/2018/2/layout/IconVerticalSolidList"/>
    <dgm:cxn modelId="{19862DB3-C1CF-4986-9D32-4B11C21B329E}" type="presParOf" srcId="{66EA2B20-4DEE-4C9F-93B4-2E5CD5CA783B}" destId="{5FC4B78A-CE53-4A3E-B55B-7A73240A6A7E}" srcOrd="1" destOrd="0" presId="urn:microsoft.com/office/officeart/2018/2/layout/IconVerticalSolidList"/>
    <dgm:cxn modelId="{DA17998F-F8E2-4866-B966-1A7EE284D78E}" type="presParOf" srcId="{66EA2B20-4DEE-4C9F-93B4-2E5CD5CA783B}" destId="{5D5FC5E9-A077-4845-A64A-C9FE65DE06BA}" srcOrd="2" destOrd="0" presId="urn:microsoft.com/office/officeart/2018/2/layout/IconVerticalSolidList"/>
    <dgm:cxn modelId="{DF9F8447-AFFA-46E7-BB6A-76DD042A0407}" type="presParOf" srcId="{66EA2B20-4DEE-4C9F-93B4-2E5CD5CA783B}" destId="{86525F54-8AF3-4F64-8E1B-E3164883FB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5BE7A-51CE-4DAA-8F28-51BC799BB9D7}">
      <dsp:nvSpPr>
        <dsp:cNvPr id="0" name=""/>
        <dsp:cNvSpPr/>
      </dsp:nvSpPr>
      <dsp:spPr>
        <a:xfrm>
          <a:off x="0" y="852586"/>
          <a:ext cx="6391275" cy="15740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C7964-4306-41DE-B52E-268E046B43A5}">
      <dsp:nvSpPr>
        <dsp:cNvPr id="0" name=""/>
        <dsp:cNvSpPr/>
      </dsp:nvSpPr>
      <dsp:spPr>
        <a:xfrm>
          <a:off x="476136" y="1206738"/>
          <a:ext cx="865703" cy="8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D6207-70E3-41E2-BF9D-9D1D66C36045}">
      <dsp:nvSpPr>
        <dsp:cNvPr id="0" name=""/>
        <dsp:cNvSpPr/>
      </dsp:nvSpPr>
      <dsp:spPr>
        <a:xfrm>
          <a:off x="1817977" y="852586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Small groups Projects</a:t>
          </a:r>
          <a:endParaRPr lang="en-US" sz="2500" kern="1200" dirty="0"/>
        </a:p>
      </dsp:txBody>
      <dsp:txXfrm>
        <a:off x="1817977" y="852586"/>
        <a:ext cx="4573297" cy="1574006"/>
      </dsp:txXfrm>
    </dsp:sp>
    <dsp:sp modelId="{A30463F4-B02F-4C8D-B87B-27BC44E43D04}">
      <dsp:nvSpPr>
        <dsp:cNvPr id="0" name=""/>
        <dsp:cNvSpPr/>
      </dsp:nvSpPr>
      <dsp:spPr>
        <a:xfrm>
          <a:off x="0" y="2877403"/>
          <a:ext cx="6391275" cy="15740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4B78A-CE53-4A3E-B55B-7A73240A6A7E}">
      <dsp:nvSpPr>
        <dsp:cNvPr id="0" name=""/>
        <dsp:cNvSpPr/>
      </dsp:nvSpPr>
      <dsp:spPr>
        <a:xfrm>
          <a:off x="476136" y="3174245"/>
          <a:ext cx="865703" cy="8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25F54-8AF3-4F64-8E1B-E3164883FBD6}">
      <dsp:nvSpPr>
        <dsp:cNvPr id="0" name=""/>
        <dsp:cNvSpPr/>
      </dsp:nvSpPr>
      <dsp:spPr>
        <a:xfrm>
          <a:off x="1817977" y="2820094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Teaching &amp; </a:t>
          </a:r>
          <a:br>
            <a:rPr lang="en-US" sz="2500" kern="1200" dirty="0"/>
          </a:br>
          <a:r>
            <a:rPr lang="en-US" sz="2500" kern="1200" dirty="0"/>
            <a:t>Large Group Discussion</a:t>
          </a:r>
        </a:p>
      </dsp:txBody>
      <dsp:txXfrm>
        <a:off x="1817977" y="2820094"/>
        <a:ext cx="4573297" cy="1574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8ABE3C1-DBE1-495D-B57B-2849774B866A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5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316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250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310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887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50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869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FA3F48C-C7C6-4055-9F49-3777875E72AE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8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7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2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6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4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4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8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5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1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fvLZjofEXA?feature=oembed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FF71F5-8BAA-43AA-A3FD-9BD1682AC97A}"/>
              </a:ext>
            </a:extLst>
          </p:cNvPr>
          <p:cNvSpPr/>
          <p:nvPr/>
        </p:nvSpPr>
        <p:spPr>
          <a:xfrm>
            <a:off x="8956026" y="1744383"/>
            <a:ext cx="2457450" cy="2955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 Durff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Elizabeth Clendenin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Jane Kraut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Gwen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Jeong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Loriann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Mastromarino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Eloise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Gilland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CA79C5-4B11-485B-BA52-0CC166AF141B}"/>
              </a:ext>
            </a:extLst>
          </p:cNvPr>
          <p:cNvSpPr/>
          <p:nvPr/>
        </p:nvSpPr>
        <p:spPr>
          <a:xfrm>
            <a:off x="6534890" y="651224"/>
            <a:ext cx="2317702" cy="5725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Aikawa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-Olin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Marda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Stothers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Katie Spangler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Sue Gibbons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Biasotti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Beverly Smith-Miller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Leslie Louie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br>
              <a:rPr lang="en-US" b="1" u="sng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u="sng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6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 Hammond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Barbara Ahlquist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Evangaline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Pua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Berni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Schumann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Leah Ann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Bandet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 Mirabella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Arlene Gordon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D597E-34B7-4F86-9D4B-8CD970FD7393}"/>
              </a:ext>
            </a:extLst>
          </p:cNvPr>
          <p:cNvSpPr/>
          <p:nvPr/>
        </p:nvSpPr>
        <p:spPr>
          <a:xfrm>
            <a:off x="3784563" y="742403"/>
            <a:ext cx="2424953" cy="5634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Mary Graves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Carol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Dudick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-Nicholas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Kathy Leong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Bob Kraut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Hustad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4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Lori Yamauchi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Christi Foist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Mary Ann Wight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Judith Snider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 Miller Sage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Judy Durff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Jeanne Choy Tate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7C7E9A-5087-426E-9E3A-7F338D79FA0E}"/>
              </a:ext>
            </a:extLst>
          </p:cNvPr>
          <p:cNvSpPr/>
          <p:nvPr/>
        </p:nvSpPr>
        <p:spPr>
          <a:xfrm>
            <a:off x="1106296" y="753860"/>
            <a:ext cx="2424953" cy="5235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1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Linda Spencer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 Thomas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Betsy King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Gail De Bellis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Jeanne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Kirwood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Sally McClure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2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Sharon Campton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Ruth T. West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Kathy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Youngson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Randi Long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Dorothy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Dugger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Rick Leong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Dave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Forter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77368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787B542-13FD-4D27-A0EF-F7FD8B61AC6C}"/>
              </a:ext>
            </a:extLst>
          </p:cNvPr>
          <p:cNvSpPr txBox="1"/>
          <p:nvPr/>
        </p:nvSpPr>
        <p:spPr>
          <a:xfrm>
            <a:off x="597520" y="3781118"/>
            <a:ext cx="4103687" cy="2276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EBEBEB"/>
                </a:solidFill>
              </a:rPr>
              <a:t>S</a:t>
            </a:r>
            <a:r>
              <a:rPr lang="en-US" sz="2800" b="1" dirty="0">
                <a:solidFill>
                  <a:srgbClr val="EBEBEB"/>
                </a:solidFill>
              </a:rPr>
              <a:t>ession 9- </a:t>
            </a:r>
            <a:r>
              <a:rPr lang="en-US" sz="2600" b="1" dirty="0">
                <a:solidFill>
                  <a:srgbClr val="EBEBEB"/>
                </a:solidFill>
              </a:rPr>
              <a:t>June 9, 2021</a:t>
            </a:r>
            <a:br>
              <a:rPr lang="en-US" sz="2600" dirty="0">
                <a:solidFill>
                  <a:srgbClr val="EBEBEB"/>
                </a:solidFill>
              </a:rPr>
            </a:br>
            <a:endParaRPr lang="en-US" sz="2600" dirty="0">
              <a:solidFill>
                <a:srgbClr val="EBEBEB"/>
              </a:solidFill>
            </a:endParaRPr>
          </a:p>
          <a:p>
            <a:pPr lvl="0" algn="ctr">
              <a:spcBef>
                <a:spcPct val="0"/>
              </a:spcBef>
              <a:spcAft>
                <a:spcPts val="600"/>
              </a:spcAft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lang="en-US" sz="3200" dirty="0">
                <a:solidFill>
                  <a:srgbClr val="EBEBEB"/>
                </a:solidFill>
              </a:rPr>
              <a:t>“After Amen”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42949D-E853-439C-BF2F-BF6347231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01898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5B2604C-16DE-4E3C-862B-DDBFAD3E0E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64" y="808038"/>
            <a:ext cx="2286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88CD53-DF35-4714-B634-55101A7C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Opening Prayer by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Rev. Ruth T. West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239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Map&#10;&#10;Description automatically generated">
            <a:extLst>
              <a:ext uri="{FF2B5EF4-FFF2-40B4-BE49-F238E27FC236}">
                <a16:creationId xmlns:a16="http://schemas.microsoft.com/office/drawing/2014/main" id="{4999B70A-8314-4686-B9D9-BFD49018C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7" b="-1"/>
          <a:stretch/>
        </p:blipFill>
        <p:spPr>
          <a:xfrm>
            <a:off x="1143944" y="643466"/>
            <a:ext cx="990411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9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7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nline Media 4" title="&quot;Hold On&quot; (Negro Spiritual)">
            <a:hlinkClick r:id="" action="ppaction://media"/>
            <a:extLst>
              <a:ext uri="{FF2B5EF4-FFF2-40B4-BE49-F238E27FC236}">
                <a16:creationId xmlns:a16="http://schemas.microsoft.com/office/drawing/2014/main" id="{8D0EC7E9-43C8-4B67-AEF8-FEAB48D1726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09324" y="600075"/>
            <a:ext cx="10014288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43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FA6F1C-521C-4303-8609-176A91B4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Modern No. 20" panose="02070704070505020303" pitchFamily="18" charset="0"/>
              </a:rPr>
              <a:t>Project Group Breakout</a:t>
            </a:r>
            <a:br>
              <a:rPr lang="en-US" i="1" dirty="0">
                <a:solidFill>
                  <a:schemeClr val="tx1"/>
                </a:solidFill>
                <a:latin typeface="Modern No. 20" panose="02070704070505020303" pitchFamily="18" charset="0"/>
              </a:rPr>
            </a:br>
            <a:endParaRPr lang="en-US" i="1" dirty="0">
              <a:solidFill>
                <a:schemeClr val="tx1"/>
              </a:solidFill>
              <a:latin typeface="Modern No. 20" panose="02070704070505020303" pitchFamily="18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4A2E1-3671-4699-82FE-C0E1D653E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509" y="1930986"/>
            <a:ext cx="6880175" cy="402158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Q &amp; A about Projects before Breakout</a:t>
            </a:r>
            <a:br>
              <a:rPr lang="en-US" dirty="0"/>
            </a:br>
            <a:br>
              <a:rPr lang="en-US" sz="3200" b="1" dirty="0"/>
            </a:br>
            <a:br>
              <a:rPr lang="en-US" b="0" i="1" dirty="0">
                <a:solidFill>
                  <a:schemeClr val="tx1"/>
                </a:solidFill>
                <a:effectLst/>
                <a:latin typeface="Modern No. 20" panose="02070704070505020303" pitchFamily="18" charset="0"/>
              </a:rPr>
            </a:br>
            <a:endParaRPr lang="en-US" dirty="0">
              <a:solidFill>
                <a:schemeClr val="tx1"/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56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FF71F5-8BAA-43AA-A3FD-9BD1682AC97A}"/>
              </a:ext>
            </a:extLst>
          </p:cNvPr>
          <p:cNvSpPr/>
          <p:nvPr/>
        </p:nvSpPr>
        <p:spPr>
          <a:xfrm>
            <a:off x="8956026" y="1744383"/>
            <a:ext cx="2457450" cy="2955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 Durff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Elizabeth Clendenin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Jane Kraut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Gwen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Jeong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Loriann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Mastromarino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Eloise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Gilland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CA79C5-4B11-485B-BA52-0CC166AF141B}"/>
              </a:ext>
            </a:extLst>
          </p:cNvPr>
          <p:cNvSpPr/>
          <p:nvPr/>
        </p:nvSpPr>
        <p:spPr>
          <a:xfrm>
            <a:off x="6534890" y="651224"/>
            <a:ext cx="2317702" cy="5725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Aikawa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-Olin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Marda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Stothers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Katie Spangler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Sue Gibbons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Biasotti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Beverly Smith-Miller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Leslie Louie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br>
              <a:rPr lang="en-US" b="1" u="sng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u="sng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6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 Hammond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Barbara Ahlquist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Evangaline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Pua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Berni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Schumann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Leah Ann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Bandet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 Mirabella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Arlene Gordon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D597E-34B7-4F86-9D4B-8CD970FD7393}"/>
              </a:ext>
            </a:extLst>
          </p:cNvPr>
          <p:cNvSpPr/>
          <p:nvPr/>
        </p:nvSpPr>
        <p:spPr>
          <a:xfrm>
            <a:off x="3784563" y="742403"/>
            <a:ext cx="2424953" cy="5634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Mary Graves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Carol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Dudick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-Nicholas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Kathy Leong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Bob Kraut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Hustad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4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Lori Yamauchi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Christi Foist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Mary Ann Wight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Judith Snider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 Miller Sage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Judy Durff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Jeanne Choy Tate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7C7E9A-5087-426E-9E3A-7F338D79FA0E}"/>
              </a:ext>
            </a:extLst>
          </p:cNvPr>
          <p:cNvSpPr/>
          <p:nvPr/>
        </p:nvSpPr>
        <p:spPr>
          <a:xfrm>
            <a:off x="1106296" y="753860"/>
            <a:ext cx="2424953" cy="5235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1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Linda Spencer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 Thomas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Betsy King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Gail De Bellis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Jeanne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Kirwood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Sally McClure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2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Sharon Campton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Ruth T. West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Kathy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Youngson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Randi Long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Dorothy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Dugger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Rick Leong</a:t>
            </a:r>
            <a:b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Dave </a:t>
            </a:r>
            <a:r>
              <a:rPr lang="en-US" dirty="0" err="1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Forter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6835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FA6F1C-521C-4303-8609-176A91B4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Modern No. 20" panose="02070704070505020303" pitchFamily="18" charset="0"/>
              </a:rPr>
              <a:t>Full Group Discussion</a:t>
            </a:r>
            <a:br>
              <a:rPr lang="en-US" i="1" dirty="0">
                <a:solidFill>
                  <a:schemeClr val="tx1"/>
                </a:solidFill>
                <a:latin typeface="Modern No. 20" panose="02070704070505020303" pitchFamily="18" charset="0"/>
              </a:rPr>
            </a:br>
            <a:endParaRPr lang="en-US" i="1" dirty="0">
              <a:solidFill>
                <a:schemeClr val="tx1"/>
              </a:solidFill>
              <a:latin typeface="Modern No. 20" panose="02070704070505020303" pitchFamily="18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4A2E1-3671-4699-82FE-C0E1D653E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1586923"/>
            <a:ext cx="6880175" cy="4021584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b="0" i="1" dirty="0">
              <a:solidFill>
                <a:schemeClr val="tx1"/>
              </a:solidFill>
              <a:effectLst/>
              <a:latin typeface="Modern No. 20" panose="02070704070505020303" pitchFamily="18" charset="0"/>
            </a:endParaRP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br>
              <a:rPr lang="en-US" sz="3200" b="1" i="1" dirty="0"/>
            </a:br>
            <a:endParaRPr lang="en-US" sz="3200" b="1" i="1" dirty="0"/>
          </a:p>
          <a:p>
            <a:pPr marL="0" indent="0">
              <a:lnSpc>
                <a:spcPct val="90000"/>
              </a:lnSpc>
              <a:buNone/>
            </a:pPr>
            <a:br>
              <a:rPr lang="en-US" b="0" i="1" dirty="0">
                <a:solidFill>
                  <a:schemeClr val="tx1"/>
                </a:solidFill>
                <a:effectLst/>
                <a:latin typeface="Modern No. 20" panose="02070704070505020303" pitchFamily="18" charset="0"/>
              </a:rPr>
            </a:br>
            <a:endParaRPr lang="en-US" dirty="0">
              <a:solidFill>
                <a:schemeClr val="tx1"/>
              </a:solidFill>
              <a:latin typeface="Modern No. 20" panose="020707040705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79280C-EC05-4958-A543-9538413A6FA1}"/>
              </a:ext>
            </a:extLst>
          </p:cNvPr>
          <p:cNvSpPr/>
          <p:nvPr/>
        </p:nvSpPr>
        <p:spPr>
          <a:xfrm>
            <a:off x="5103441" y="2320443"/>
            <a:ext cx="620554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"How will you take action</a:t>
            </a:r>
            <a:br>
              <a:rPr lang="en-US" sz="3200" dirty="0"/>
            </a:br>
            <a:r>
              <a:rPr lang="en-US" sz="3200" dirty="0"/>
              <a:t> to transform yourself and </a:t>
            </a:r>
            <a:br>
              <a:rPr lang="en-US" sz="3200" dirty="0"/>
            </a:br>
            <a:r>
              <a:rPr lang="en-US" sz="3200" dirty="0"/>
              <a:t>the places God has sent you </a:t>
            </a:r>
            <a:br>
              <a:rPr lang="en-US" sz="3200" dirty="0"/>
            </a:br>
            <a:r>
              <a:rPr lang="en-US" sz="3200" dirty="0"/>
              <a:t>to create a more </a:t>
            </a:r>
            <a:br>
              <a:rPr lang="en-US" sz="3200" dirty="0"/>
            </a:br>
            <a:r>
              <a:rPr lang="en-US" sz="3200" dirty="0"/>
              <a:t>beautiful world?"</a:t>
            </a:r>
          </a:p>
        </p:txBody>
      </p:sp>
    </p:spTree>
    <p:extLst>
      <p:ext uri="{BB962C8B-B14F-4D97-AF65-F5344CB8AC3E}">
        <p14:creationId xmlns:p14="http://schemas.microsoft.com/office/powerpoint/2010/main" val="575251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88CD53-DF35-4714-B634-55101A7C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Closing Prayer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822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391</Words>
  <Application>Microsoft Office PowerPoint</Application>
  <PresentationFormat>Widescreen</PresentationFormat>
  <Paragraphs>50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 Boardroom</vt:lpstr>
      <vt:lpstr>PowerPoint Presentation</vt:lpstr>
      <vt:lpstr>PowerPoint Presentation</vt:lpstr>
      <vt:lpstr>Opening Prayer by Rev. Ruth T. West</vt:lpstr>
      <vt:lpstr>PowerPoint Presentation</vt:lpstr>
      <vt:lpstr>PowerPoint Presentation</vt:lpstr>
      <vt:lpstr>Project Group Breakout </vt:lpstr>
      <vt:lpstr>PowerPoint Presentation</vt:lpstr>
      <vt:lpstr>Full Group Discussion </vt:lpstr>
      <vt:lpstr>Closing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Sacramento Streett</dc:creator>
  <cp:lastModifiedBy>Jennifer Sacramento Streett</cp:lastModifiedBy>
  <cp:revision>38</cp:revision>
  <dcterms:created xsi:type="dcterms:W3CDTF">2021-02-24T20:44:20Z</dcterms:created>
  <dcterms:modified xsi:type="dcterms:W3CDTF">2021-06-21T18:00:51Z</dcterms:modified>
</cp:coreProperties>
</file>